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65" r:id="rId13"/>
    <p:sldId id="266" r:id="rId14"/>
    <p:sldId id="256" r:id="rId15"/>
    <p:sldId id="263" r:id="rId16"/>
    <p:sldId id="269" r:id="rId17"/>
    <p:sldId id="274" r:id="rId18"/>
    <p:sldId id="277" r:id="rId19"/>
    <p:sldId id="278" r:id="rId20"/>
    <p:sldId id="276" r:id="rId21"/>
    <p:sldId id="279" r:id="rId22"/>
    <p:sldId id="280" r:id="rId23"/>
    <p:sldId id="282" r:id="rId24"/>
    <p:sldId id="283" r:id="rId25"/>
    <p:sldId id="281" r:id="rId26"/>
    <p:sldId id="295" r:id="rId27"/>
    <p:sldId id="316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5" r:id="rId37"/>
    <p:sldId id="306" r:id="rId38"/>
    <p:sldId id="307" r:id="rId39"/>
    <p:sldId id="308" r:id="rId40"/>
    <p:sldId id="317" r:id="rId41"/>
    <p:sldId id="311" r:id="rId42"/>
    <p:sldId id="312" r:id="rId43"/>
    <p:sldId id="313" r:id="rId44"/>
    <p:sldId id="318" r:id="rId45"/>
    <p:sldId id="315" r:id="rId46"/>
    <p:sldId id="320" r:id="rId47"/>
    <p:sldId id="319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D8F8EE"/>
    <a:srgbClr val="9CEED5"/>
    <a:srgbClr val="22CA96"/>
    <a:srgbClr val="E59506"/>
    <a:srgbClr val="F5E201"/>
    <a:srgbClr val="F3D301"/>
    <a:srgbClr val="E79606"/>
    <a:srgbClr val="326FC9"/>
    <a:srgbClr val="008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33" d="100"/>
          <a:sy n="33" d="100"/>
        </p:scale>
        <p:origin x="869" y="1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970EE-9000-4B09-BB26-4443498DA1F9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84879-588D-4AD0-9DCD-121487593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1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98377-487D-4E6A-8387-B2F84BE396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190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97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65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5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01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16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73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678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276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85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5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98377-487D-4E6A-8387-B2F84BE396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79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876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98377-487D-4E6A-8387-B2F84BE396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242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98377-487D-4E6A-8387-B2F84BE396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91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98377-487D-4E6A-8387-B2F84BE396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7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98377-487D-4E6A-8387-B2F84BE396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62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98377-487D-4E6A-8387-B2F84BE396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74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98377-487D-4E6A-8387-B2F84BE396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8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98377-487D-4E6A-8387-B2F84BE396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4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90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1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0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93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3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80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2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82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F7B9B-5D5F-4E67-BACF-D37C5DCD0D02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73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ë¸ë¡¤ì¤íì¦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"/>
          <a:stretch/>
        </p:blipFill>
        <p:spPr bwMode="auto">
          <a:xfrm>
            <a:off x="0" y="857250"/>
            <a:ext cx="9144000" cy="51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72292" y="1945442"/>
            <a:ext cx="30129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Bold" panose="00000800000000000000" pitchFamily="2" charset="-127"/>
              </a:rPr>
              <a:t>Team 4</a:t>
            </a:r>
            <a:endParaRPr lang="ko-KR" altLang="en-US" sz="4500" b="1" dirty="0">
              <a:ln w="571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Bold" panose="000008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08737" y="2797413"/>
            <a:ext cx="307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n w="381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Medium" panose="00000600000000000000" pitchFamily="2" charset="-127"/>
              </a:rPr>
              <a:t>PyGame</a:t>
            </a:r>
            <a:endParaRPr lang="ko-KR" altLang="en-US" sz="2400" b="1" dirty="0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8737" y="3391671"/>
            <a:ext cx="307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ko-KR" sz="2400" b="1" dirty="0">
                <a:ln w="381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Medium" panose="00000600000000000000" pitchFamily="2" charset="-127"/>
              </a:rPr>
              <a:t>Team Project</a:t>
            </a:r>
            <a:endParaRPr lang="ko-KR" altLang="en-US" sz="2400" b="1" dirty="0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45183" y="857250"/>
            <a:ext cx="63554" cy="326791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 b="-5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572291" y="1014970"/>
            <a:ext cx="33254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Bold" panose="00000800000000000000" pitchFamily="2" charset="-127"/>
              </a:rPr>
              <a:t>Diagram</a:t>
            </a:r>
            <a:endParaRPr lang="ko-KR" altLang="en-US" sz="4500" b="1" dirty="0">
              <a:ln w="571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Bold" panose="000008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5183" y="857250"/>
            <a:ext cx="63554" cy="326791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875597" y="3020378"/>
            <a:ext cx="1223963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875597" y="3314700"/>
            <a:ext cx="1223963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75597" y="3618947"/>
            <a:ext cx="1223963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r="3437"/>
          <a:stretch/>
        </p:blipFill>
        <p:spPr>
          <a:xfrm>
            <a:off x="1142119" y="1752351"/>
            <a:ext cx="6859763" cy="41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6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" y="1268760"/>
            <a:ext cx="9101072" cy="426612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3" name="직사각형 32"/>
          <p:cNvSpPr/>
          <p:nvPr/>
        </p:nvSpPr>
        <p:spPr>
          <a:xfrm>
            <a:off x="4055899" y="4408886"/>
            <a:ext cx="1334448" cy="41382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n w="317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0%</a:t>
            </a:r>
            <a:endParaRPr lang="ko-KR" altLang="en-US" sz="2000" dirty="0">
              <a:ln w="317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04152" y="4925125"/>
            <a:ext cx="3049416" cy="41382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18" y="1412774"/>
            <a:ext cx="9217026" cy="432048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2" name="직사각형 31"/>
          <p:cNvSpPr/>
          <p:nvPr/>
        </p:nvSpPr>
        <p:spPr>
          <a:xfrm>
            <a:off x="3006232" y="5143676"/>
            <a:ext cx="1478608" cy="356962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48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002145" y="4626165"/>
            <a:ext cx="1277332" cy="3569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n w="317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50%</a:t>
            </a:r>
            <a:endParaRPr lang="ko-KR" altLang="en-US" sz="3600" b="1" dirty="0">
              <a:ln w="317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96782" y="5142404"/>
            <a:ext cx="1478608" cy="35696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515948" y="5157351"/>
            <a:ext cx="233176" cy="329612"/>
          </a:xfrm>
          <a:prstGeom prst="rect">
            <a:avLst/>
          </a:prstGeom>
          <a:gradFill flip="none" rotWithShape="1">
            <a:gsLst>
              <a:gs pos="0">
                <a:srgbClr val="7CA7DE"/>
              </a:gs>
              <a:gs pos="48000">
                <a:srgbClr val="D9E5F6"/>
              </a:gs>
              <a:gs pos="100000">
                <a:schemeClr val="bg1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4422132" y="5157351"/>
            <a:ext cx="179624" cy="329612"/>
          </a:xfrm>
          <a:prstGeom prst="rect">
            <a:avLst/>
          </a:prstGeom>
          <a:gradFill flip="none" rotWithShape="1">
            <a:gsLst>
              <a:gs pos="0">
                <a:srgbClr val="6599D8"/>
              </a:gs>
              <a:gs pos="48000">
                <a:srgbClr val="7CA7DE"/>
              </a:gs>
              <a:gs pos="100000">
                <a:schemeClr val="bg1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9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" y="1412776"/>
            <a:ext cx="9063407" cy="424847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2" name="직사각형 31"/>
          <p:cNvSpPr/>
          <p:nvPr/>
        </p:nvSpPr>
        <p:spPr>
          <a:xfrm>
            <a:off x="2544303" y="4810607"/>
            <a:ext cx="3616960" cy="4470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48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63888" y="4293096"/>
            <a:ext cx="1577790" cy="447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n w="317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100%</a:t>
            </a:r>
            <a:endParaRPr lang="ko-KR" altLang="en-US" sz="3600" b="1" dirty="0">
              <a:ln w="317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6" name="모서리가 둥근 직사각형 25"/>
          <p:cNvSpPr/>
          <p:nvPr/>
        </p:nvSpPr>
        <p:spPr>
          <a:xfrm>
            <a:off x="399111" y="1220750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시작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404456" y="1220750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방법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04541" y="1220750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종료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grpSp>
        <p:nvGrpSpPr>
          <p:cNvPr id="5" name="그룹 4"/>
          <p:cNvGrpSpPr/>
          <p:nvPr/>
        </p:nvGrpSpPr>
        <p:grpSpPr>
          <a:xfrm>
            <a:off x="2915816" y="1556792"/>
            <a:ext cx="5691836" cy="3177644"/>
            <a:chOff x="5136165" y="1547500"/>
            <a:chExt cx="5691836" cy="3177644"/>
          </a:xfrm>
        </p:grpSpPr>
        <p:sp>
          <p:nvSpPr>
            <p:cNvPr id="4" name="직사각형 3"/>
            <p:cNvSpPr/>
            <p:nvPr/>
          </p:nvSpPr>
          <p:spPr>
            <a:xfrm>
              <a:off x="5148064" y="1916832"/>
              <a:ext cx="5418806" cy="273630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액자 5"/>
            <p:cNvSpPr/>
            <p:nvPr/>
          </p:nvSpPr>
          <p:spPr>
            <a:xfrm>
              <a:off x="5422870" y="2436912"/>
              <a:ext cx="1296144" cy="432048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8314" y="2452192"/>
              <a:ext cx="116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PLAYER 1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88314" y="3772962"/>
              <a:ext cx="116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PLAYER 2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액자 11"/>
            <p:cNvSpPr/>
            <p:nvPr/>
          </p:nvSpPr>
          <p:spPr>
            <a:xfrm>
              <a:off x="5422869" y="3745322"/>
              <a:ext cx="1296144" cy="432048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772544" y="214888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W</a:t>
              </a:r>
              <a:endParaRPr lang="ko-KR" altLang="en-US" sz="14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371617" y="253721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772544" y="2533492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S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163705" y="253721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</a:t>
              </a:r>
              <a:endParaRPr lang="ko-KR" altLang="en-US" sz="14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387841" y="2523877"/>
              <a:ext cx="936104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L-Shift</a:t>
              </a:r>
              <a:endParaRPr lang="ko-KR" altLang="en-US" sz="14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739769" y="2533492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R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772544" y="342900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↑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371617" y="381733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←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772544" y="3813612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↓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163705" y="381733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→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387841" y="3803997"/>
              <a:ext cx="936104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/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739769" y="3813612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,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85999" y="2844225"/>
              <a:ext cx="9491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이동키</a:t>
              </a:r>
            </a:p>
            <a:p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51737" y="2825242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무기 교체</a:t>
              </a:r>
            </a:p>
            <a:p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603865" y="2825242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공격</a:t>
              </a:r>
            </a:p>
            <a:p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85999" y="4140369"/>
              <a:ext cx="9491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이동키</a:t>
              </a:r>
            </a:p>
            <a:p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51737" y="4121386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무기 교체</a:t>
              </a:r>
            </a:p>
            <a:p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603865" y="4121386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공격</a:t>
              </a:r>
            </a:p>
            <a:p>
              <a:endParaRPr lang="ko-KR" alt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136165" y="1547500"/>
              <a:ext cx="3996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Made by Team 4 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박영준 이호찬 신주호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241146" y="1703663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시작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37529" y="2817353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메인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37529" y="3931043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종료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29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3"/>
          <a:stretch/>
        </p:blipFill>
        <p:spPr>
          <a:xfrm>
            <a:off x="-180528" y="1138289"/>
            <a:ext cx="4094349" cy="38290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9"/>
          <a:stretch/>
        </p:blipFill>
        <p:spPr>
          <a:xfrm>
            <a:off x="4623006" y="1122486"/>
            <a:ext cx="4103331" cy="38290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r="55878" b="67336"/>
          <a:stretch/>
        </p:blipFill>
        <p:spPr>
          <a:xfrm>
            <a:off x="128851" y="4627952"/>
            <a:ext cx="3475589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822" r="59350" b="68610"/>
          <a:stretch/>
        </p:blipFill>
        <p:spPr>
          <a:xfrm>
            <a:off x="5073612" y="4627952"/>
            <a:ext cx="3202118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sp>
        <p:nvSpPr>
          <p:cNvPr id="45" name="모서리가 둥근 직사각형 44"/>
          <p:cNvSpPr/>
          <p:nvPr/>
        </p:nvSpPr>
        <p:spPr>
          <a:xfrm>
            <a:off x="3275856" y="1268760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Player 1</a:t>
            </a:r>
            <a:endParaRPr lang="ko-KR" altLang="en-US" sz="28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59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grpSp>
        <p:nvGrpSpPr>
          <p:cNvPr id="9" name="그룹 8"/>
          <p:cNvGrpSpPr/>
          <p:nvPr/>
        </p:nvGrpSpPr>
        <p:grpSpPr>
          <a:xfrm>
            <a:off x="4644008" y="1138289"/>
            <a:ext cx="3782825" cy="3829050"/>
            <a:chOff x="895677" y="1268760"/>
            <a:chExt cx="3782825" cy="38290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78"/>
            <a:stretch/>
          </p:blipFill>
          <p:spPr>
            <a:xfrm>
              <a:off x="895677" y="1268760"/>
              <a:ext cx="3782825" cy="382905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1598" y="3494608"/>
              <a:ext cx="1224136" cy="881793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6916" y="2659473"/>
              <a:ext cx="1085978" cy="881793"/>
            </a:xfrm>
            <a:prstGeom prst="rect">
              <a:avLst/>
            </a:prstGeom>
            <a:ln w="57150">
              <a:noFill/>
            </a:ln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95" y="3712160"/>
            <a:ext cx="1053694" cy="8031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990" y="3712160"/>
            <a:ext cx="1053694" cy="8031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34" y="3714440"/>
            <a:ext cx="1045200" cy="79860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3"/>
          <a:stretch/>
        </p:blipFill>
        <p:spPr>
          <a:xfrm>
            <a:off x="-180528" y="1138289"/>
            <a:ext cx="4094349" cy="38290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r="55878" b="67336"/>
          <a:stretch/>
        </p:blipFill>
        <p:spPr>
          <a:xfrm>
            <a:off x="128851" y="4627952"/>
            <a:ext cx="3475589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26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96752"/>
            <a:ext cx="8184020" cy="420037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897773" y="4630601"/>
            <a:ext cx="4807443" cy="761903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Player1 </a:t>
            </a:r>
            <a:r>
              <a:rPr lang="ko-KR" altLang="en-US" sz="36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선택 완료</a:t>
            </a:r>
            <a:endParaRPr lang="ko-KR" altLang="en-US" sz="36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44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3"/>
          <a:stretch/>
        </p:blipFill>
        <p:spPr>
          <a:xfrm>
            <a:off x="-180528" y="1138289"/>
            <a:ext cx="4094349" cy="38290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9"/>
          <a:stretch/>
        </p:blipFill>
        <p:spPr>
          <a:xfrm>
            <a:off x="4623006" y="1122486"/>
            <a:ext cx="4103331" cy="38290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r="55878" b="67336"/>
          <a:stretch/>
        </p:blipFill>
        <p:spPr>
          <a:xfrm>
            <a:off x="128851" y="4627952"/>
            <a:ext cx="3475589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822" r="59350" b="68610"/>
          <a:stretch/>
        </p:blipFill>
        <p:spPr>
          <a:xfrm>
            <a:off x="5073612" y="4627952"/>
            <a:ext cx="3202118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sp>
        <p:nvSpPr>
          <p:cNvPr id="45" name="모서리가 둥근 직사각형 44"/>
          <p:cNvSpPr/>
          <p:nvPr/>
        </p:nvSpPr>
        <p:spPr>
          <a:xfrm>
            <a:off x="3275856" y="1268760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9CEED5"/>
                    </a:gs>
                    <a:gs pos="0">
                      <a:srgbClr val="22CA96"/>
                    </a:gs>
                    <a:gs pos="83000">
                      <a:srgbClr val="D8F8EE"/>
                    </a:gs>
                    <a:gs pos="100000">
                      <a:srgbClr val="9CEED5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Player 2</a:t>
            </a:r>
            <a:endParaRPr lang="ko-KR" altLang="en-US" sz="28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9CEED5"/>
                  </a:gs>
                  <a:gs pos="0">
                    <a:srgbClr val="22CA96"/>
                  </a:gs>
                  <a:gs pos="83000">
                    <a:srgbClr val="D8F8EE"/>
                  </a:gs>
                  <a:gs pos="100000">
                    <a:srgbClr val="9CEED5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92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 b="-5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572291" y="1014970"/>
            <a:ext cx="58950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Bold" panose="00000800000000000000" pitchFamily="2" charset="-127"/>
              </a:rPr>
              <a:t>BRAWL STARS</a:t>
            </a:r>
            <a:endParaRPr lang="ko-KR" altLang="en-US" sz="4500" b="1" dirty="0">
              <a:ln w="571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Bold" panose="000008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5183" y="857250"/>
            <a:ext cx="63554" cy="326791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83" y="1872208"/>
            <a:ext cx="6809235" cy="380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35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9"/>
          <a:stretch/>
        </p:blipFill>
        <p:spPr>
          <a:xfrm>
            <a:off x="4623006" y="1122486"/>
            <a:ext cx="4103331" cy="38290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822" r="59350" b="68610"/>
          <a:stretch/>
        </p:blipFill>
        <p:spPr>
          <a:xfrm>
            <a:off x="5073612" y="4627952"/>
            <a:ext cx="3202118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91"/>
          <a:stretch/>
        </p:blipFill>
        <p:spPr>
          <a:xfrm>
            <a:off x="-4608" y="1138289"/>
            <a:ext cx="3773844" cy="38290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3" y="3712160"/>
            <a:ext cx="1053694" cy="8031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08" y="3712160"/>
            <a:ext cx="1053694" cy="8031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52" y="3714440"/>
            <a:ext cx="1045200" cy="7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9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96752"/>
            <a:ext cx="8184020" cy="420037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897773" y="4630601"/>
            <a:ext cx="4807443" cy="761903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Start</a:t>
            </a:r>
            <a:endParaRPr lang="ko-KR" altLang="en-US" sz="48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1897773" y="4630601"/>
            <a:ext cx="4807443" cy="761903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Start</a:t>
            </a:r>
            <a:endParaRPr lang="ko-KR" altLang="en-US" sz="48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752"/>
            <a:ext cx="9018028" cy="39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4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1897773" y="4630601"/>
            <a:ext cx="4807443" cy="761903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Start</a:t>
            </a:r>
            <a:endParaRPr lang="ko-KR" altLang="en-US" sz="48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752"/>
            <a:ext cx="9018028" cy="39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1897773" y="4630601"/>
            <a:ext cx="4807443" cy="761903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Start</a:t>
            </a:r>
            <a:endParaRPr lang="ko-KR" altLang="en-US" sz="48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1352375"/>
            <a:ext cx="8784976" cy="39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96752"/>
            <a:ext cx="8184020" cy="420037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897773" y="4630601"/>
            <a:ext cx="4807443" cy="761903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Start</a:t>
            </a:r>
            <a:endParaRPr lang="ko-KR" altLang="en-US" sz="48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9C0C13D-B8CC-4E0A-84FC-896889A87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9632" y="2276872"/>
            <a:ext cx="6858000" cy="2736304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ko-KR" altLang="en-US" dirty="0">
                <a:solidFill>
                  <a:schemeClr val="tx1"/>
                </a:solidFill>
              </a:rPr>
              <a:t>부분 독립적으로 </a:t>
            </a:r>
            <a:r>
              <a:rPr lang="ko-KR" altLang="en-US" dirty="0" smtClean="0">
                <a:solidFill>
                  <a:schemeClr val="tx1"/>
                </a:solidFill>
              </a:rPr>
              <a:t>만들기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Super Interface </a:t>
            </a:r>
            <a:r>
              <a:rPr lang="ko-KR" altLang="en-US" dirty="0" smtClean="0">
                <a:solidFill>
                  <a:schemeClr val="tx1"/>
                </a:solidFill>
              </a:rPr>
              <a:t>정의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Super Overriding</a:t>
            </a:r>
          </a:p>
          <a:p>
            <a:pPr marL="514350" indent="-514350" algn="l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실행 </a:t>
            </a:r>
            <a:r>
              <a:rPr lang="en-US" altLang="ko-KR" dirty="0" smtClean="0">
                <a:solidFill>
                  <a:schemeClr val="tx1"/>
                </a:solidFill>
              </a:rPr>
              <a:t>Code </a:t>
            </a:r>
            <a:r>
              <a:rPr lang="ko-KR" altLang="en-US" dirty="0" smtClean="0">
                <a:solidFill>
                  <a:schemeClr val="tx1"/>
                </a:solidFill>
              </a:rPr>
              <a:t>비교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A9C0C13D-B8CC-4E0A-84FC-896889A87196}"/>
              </a:ext>
            </a:extLst>
          </p:cNvPr>
          <p:cNvSpPr txBox="1">
            <a:spLocks/>
          </p:cNvSpPr>
          <p:nvPr/>
        </p:nvSpPr>
        <p:spPr>
          <a:xfrm>
            <a:off x="971600" y="908720"/>
            <a:ext cx="6858000" cy="1241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목차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9C0C13D-B8CC-4E0A-84FC-896889A87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783" y="3429000"/>
            <a:ext cx="6858000" cy="1241822"/>
          </a:xfrm>
        </p:spPr>
        <p:txBody>
          <a:bodyPr/>
          <a:lstStyle/>
          <a:p>
            <a:r>
              <a:rPr lang="ko-KR" altLang="en-US" dirty="0"/>
              <a:t>변수 부분 독립적으로 만들기</a:t>
            </a:r>
          </a:p>
        </p:txBody>
      </p:sp>
    </p:spTree>
    <p:extLst>
      <p:ext uri="{BB962C8B-B14F-4D97-AF65-F5344CB8AC3E}">
        <p14:creationId xmlns:p14="http://schemas.microsoft.com/office/powerpoint/2010/main" val="5240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28112E5-FEA2-455B-986F-C599E725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1" y="857250"/>
            <a:ext cx="81667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0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E6E27FE-10A8-4625-8430-3DCA9BD42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54" y="1327478"/>
            <a:ext cx="7303092" cy="988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3FEB5F13-3072-47E8-A5CB-62FDBEC9D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55" y="4150495"/>
            <a:ext cx="8128487" cy="13895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B19FF1E-5A39-46C7-9765-218FE774E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54" y="2585965"/>
            <a:ext cx="7404600" cy="511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C631FC50-CF6F-4AE8-A56E-5F1B94617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54" y="3368231"/>
            <a:ext cx="7865497" cy="5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1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 b="-5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572291" y="1014970"/>
            <a:ext cx="33254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Bold" panose="00000800000000000000" pitchFamily="2" charset="-127"/>
              </a:rPr>
              <a:t>Map</a:t>
            </a:r>
            <a:endParaRPr lang="ko-KR" altLang="en-US" sz="4500" b="1" dirty="0">
              <a:ln w="571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Bold" panose="000008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5183" y="857250"/>
            <a:ext cx="63554" cy="326791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3" y="1850232"/>
            <a:ext cx="8408194" cy="39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8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BAE5B6C-A674-417F-A46C-AF8DD8E2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190"/>
            <a:ext cx="8947288" cy="19907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392F413-ADB7-4AF0-A707-8797B97B3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07" y="2275908"/>
            <a:ext cx="8911475" cy="4442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E8DD324-2C2C-45D5-8429-E579563AF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8038"/>
            <a:ext cx="9247895" cy="1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49FCADB-F579-4C61-859E-5DA146E5E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78" y="857250"/>
            <a:ext cx="63924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D1E65BD-1A4C-4A8C-80D7-182CF4591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8"/>
          <a:stretch/>
        </p:blipFill>
        <p:spPr>
          <a:xfrm>
            <a:off x="15" y="85725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0B6BC58-67EB-4446-9E0D-331183AEF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" y="857250"/>
            <a:ext cx="89842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6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322944D-EE08-4326-9718-6A0FB327C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9" y="2877560"/>
            <a:ext cx="29240443" cy="110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D995354-1203-4DA8-9FE6-BE15D6731122}"/>
              </a:ext>
            </a:extLst>
          </p:cNvPr>
          <p:cNvSpPr txBox="1"/>
          <p:nvPr/>
        </p:nvSpPr>
        <p:spPr>
          <a:xfrm>
            <a:off x="2771800" y="2996952"/>
            <a:ext cx="3982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Super Interface </a:t>
            </a:r>
            <a:r>
              <a:rPr lang="ko-KR" altLang="en-US" sz="3200" dirty="0"/>
              <a:t>정의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03323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A8FEC82-49F9-48B0-AEFC-B365B8136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6" y="1392270"/>
            <a:ext cx="8690297" cy="10979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7F02660-3BEB-44D5-8290-10360266C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6" y="2616029"/>
            <a:ext cx="8582586" cy="3217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098BD09-D869-4DA8-B683-A9C5AD32EA37}"/>
              </a:ext>
            </a:extLst>
          </p:cNvPr>
          <p:cNvSpPr txBox="1"/>
          <p:nvPr/>
        </p:nvSpPr>
        <p:spPr>
          <a:xfrm>
            <a:off x="795131" y="1095789"/>
            <a:ext cx="6174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super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6930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F1E38B1-742C-4F4A-AB4E-6991B2F5E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3" y="857250"/>
            <a:ext cx="75711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C0966D9-F7C6-4187-858E-36B781360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2" y="857250"/>
            <a:ext cx="73478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9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04ED82C-BE89-41CB-8711-1B80C25D2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6" y="857250"/>
            <a:ext cx="70547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7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 b="-5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572291" y="1014970"/>
            <a:ext cx="58950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Bold" panose="00000800000000000000" pitchFamily="2" charset="-127"/>
              </a:rPr>
              <a:t>BRAWL STARS</a:t>
            </a:r>
            <a:endParaRPr lang="ko-KR" altLang="en-US" sz="4500" b="1" dirty="0">
              <a:ln w="571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Bold" panose="000008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5183" y="857250"/>
            <a:ext cx="63554" cy="326791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6" name="Picture 2" descr="ë¸ë¡¤ì¤íì¦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85" y="1856308"/>
            <a:ext cx="6964343" cy="391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9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D995354-1203-4DA8-9FE6-BE15D6731122}"/>
              </a:ext>
            </a:extLst>
          </p:cNvPr>
          <p:cNvSpPr txBox="1"/>
          <p:nvPr/>
        </p:nvSpPr>
        <p:spPr>
          <a:xfrm>
            <a:off x="3059832" y="2996952"/>
            <a:ext cx="3360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Super Overriding</a:t>
            </a:r>
          </a:p>
        </p:txBody>
      </p:sp>
    </p:spTree>
    <p:extLst>
      <p:ext uri="{BB962C8B-B14F-4D97-AF65-F5344CB8AC3E}">
        <p14:creationId xmlns:p14="http://schemas.microsoft.com/office/powerpoint/2010/main" val="33025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71777D7-C80C-40BE-AF0D-1B104D9AE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5" y="857250"/>
            <a:ext cx="76684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C36005E-8792-4F28-A1AB-2434A894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6" y="1056380"/>
            <a:ext cx="5338809" cy="30305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01986CA-B6C1-4C76-A1F4-886F69CD9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6" y="4086938"/>
            <a:ext cx="5338809" cy="16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78D3A62-4123-4F32-B22F-A0B45CBCA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3171825" cy="19270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950F16E-ED00-42E6-A3A4-EEA2CF4B7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7287"/>
            <a:ext cx="3515030" cy="28634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6ACAF76-393C-4FE6-9786-FF9A0AAB8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17" y="2497152"/>
            <a:ext cx="3497883" cy="35035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F92DDB1-E14B-4637-BD93-D2FBB3884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779" y="2525728"/>
            <a:ext cx="2972057" cy="34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D995354-1203-4DA8-9FE6-BE15D6731122}"/>
              </a:ext>
            </a:extLst>
          </p:cNvPr>
          <p:cNvSpPr txBox="1"/>
          <p:nvPr/>
        </p:nvSpPr>
        <p:spPr>
          <a:xfrm>
            <a:off x="3059832" y="2924944"/>
            <a:ext cx="3087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실행 </a:t>
            </a:r>
            <a:r>
              <a:rPr lang="en-US" altLang="ko-KR" sz="3200"/>
              <a:t>Code </a:t>
            </a:r>
            <a:r>
              <a:rPr lang="ko-KR" altLang="en-US" sz="3200"/>
              <a:t>비교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66216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9DFF88D-9BFB-47A7-8884-F1E981B7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" y="2069541"/>
            <a:ext cx="4645542" cy="2539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F26EBB5-6B24-492C-83B4-7B77216AD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70" y="2069541"/>
            <a:ext cx="4481930" cy="25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5" y="836712"/>
            <a:ext cx="8872373" cy="54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31" y="764704"/>
            <a:ext cx="9155832" cy="519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9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 b="-5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572291" y="1014970"/>
            <a:ext cx="33254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Bold" panose="00000800000000000000" pitchFamily="2" charset="-127"/>
              </a:rPr>
              <a:t>Map</a:t>
            </a:r>
            <a:endParaRPr lang="ko-KR" altLang="en-US" sz="4500" b="1" dirty="0">
              <a:ln w="571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Bold" panose="000008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5183" y="857250"/>
            <a:ext cx="63554" cy="326791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2" y="1850232"/>
            <a:ext cx="8408194" cy="39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 b="-5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572291" y="1014970"/>
            <a:ext cx="58950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Bold" panose="00000800000000000000" pitchFamily="2" charset="-127"/>
              </a:rPr>
              <a:t>BRAWL STARS</a:t>
            </a:r>
            <a:endParaRPr lang="ko-KR" altLang="en-US" sz="4500" b="1" dirty="0">
              <a:ln w="571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Bold" panose="000008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5183" y="857250"/>
            <a:ext cx="63554" cy="326791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6" name="Picture 2" descr="ë¸ë¡¤ì¤íì¦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85" y="1856308"/>
            <a:ext cx="6964343" cy="391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ë¸ë¡¤ì¤íì¦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43" y="1856307"/>
            <a:ext cx="8044028" cy="391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64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 b="-5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572291" y="1014970"/>
            <a:ext cx="33254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Bold" panose="00000800000000000000" pitchFamily="2" charset="-127"/>
              </a:rPr>
              <a:t>Map</a:t>
            </a:r>
            <a:endParaRPr lang="ko-KR" altLang="en-US" sz="4500" b="1" dirty="0">
              <a:ln w="571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Bold" panose="000008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5183" y="857250"/>
            <a:ext cx="63554" cy="326791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2" y="1850232"/>
            <a:ext cx="8408194" cy="39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 b="-5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직사각형 17"/>
          <p:cNvSpPr/>
          <p:nvPr/>
        </p:nvSpPr>
        <p:spPr>
          <a:xfrm>
            <a:off x="445183" y="857250"/>
            <a:ext cx="63554" cy="326791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519" y="1897028"/>
            <a:ext cx="9106194" cy="3358772"/>
            <a:chOff x="0" y="344650"/>
            <a:chExt cx="12141592" cy="44783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 t="3101" r="45956"/>
            <a:stretch/>
          </p:blipFill>
          <p:spPr>
            <a:xfrm>
              <a:off x="0" y="351619"/>
              <a:ext cx="4077400" cy="447139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70" t="3403" r="46177"/>
            <a:stretch/>
          </p:blipFill>
          <p:spPr>
            <a:xfrm>
              <a:off x="4077400" y="351619"/>
              <a:ext cx="4014671" cy="445745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40" t="3502" r="45883" b="76242"/>
            <a:stretch/>
          </p:blipFill>
          <p:spPr>
            <a:xfrm>
              <a:off x="6369097" y="356235"/>
              <a:ext cx="1722974" cy="93468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40" t="3251" r="45883" b="76242"/>
            <a:stretch/>
          </p:blipFill>
          <p:spPr>
            <a:xfrm>
              <a:off x="2354426" y="357715"/>
              <a:ext cx="1722974" cy="94626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4" t="20222" r="64276" b="76079"/>
            <a:stretch/>
          </p:blipFill>
          <p:spPr>
            <a:xfrm>
              <a:off x="6298992" y="1205573"/>
              <a:ext cx="140209" cy="17068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4" t="20222" r="64276" b="76079"/>
            <a:stretch/>
          </p:blipFill>
          <p:spPr>
            <a:xfrm>
              <a:off x="2535935" y="1374828"/>
              <a:ext cx="140209" cy="17068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4" t="20222" r="64276" b="76079"/>
            <a:stretch/>
          </p:blipFill>
          <p:spPr>
            <a:xfrm>
              <a:off x="2354425" y="1214897"/>
              <a:ext cx="140209" cy="17068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96" t="3251" r="45883"/>
            <a:stretch/>
          </p:blipFill>
          <p:spPr>
            <a:xfrm>
              <a:off x="8092071" y="344650"/>
              <a:ext cx="4049521" cy="446442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0" t="83827" r="54404" b="2632"/>
            <a:stretch/>
          </p:blipFill>
          <p:spPr>
            <a:xfrm>
              <a:off x="9078225" y="4061460"/>
              <a:ext cx="2080260" cy="62484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572291" y="1014970"/>
            <a:ext cx="7428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07244" algn="l"/>
              </a:tabLst>
            </a:pPr>
            <a:r>
              <a:rPr lang="en-US" altLang="ko-KR" sz="45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Bold" panose="00000800000000000000" pitchFamily="2" charset="-127"/>
              </a:rPr>
              <a:t>Character</a:t>
            </a:r>
            <a:endParaRPr lang="ko-KR" altLang="en-US" sz="4500" b="1" dirty="0">
              <a:ln w="571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Bold" panose="00000800000000000000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4" t="84459" r="56204" b="2661"/>
          <a:stretch/>
        </p:blipFill>
        <p:spPr>
          <a:xfrm>
            <a:off x="3889472" y="4707008"/>
            <a:ext cx="1514475" cy="44577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4" t="84459" r="56204" b="2661"/>
          <a:stretch/>
        </p:blipFill>
        <p:spPr>
          <a:xfrm>
            <a:off x="795306" y="4718438"/>
            <a:ext cx="1514475" cy="44577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4" t="84459" r="56204" b="2661"/>
          <a:stretch/>
        </p:blipFill>
        <p:spPr>
          <a:xfrm>
            <a:off x="6975572" y="4707008"/>
            <a:ext cx="1514475" cy="4457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5" y="4033251"/>
            <a:ext cx="1021556" cy="7786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18" y="4033251"/>
            <a:ext cx="1021556" cy="77866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80" y="4040426"/>
            <a:ext cx="1013321" cy="77424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62634" y="3842683"/>
            <a:ext cx="7959310" cy="1693724"/>
            <a:chOff x="1416845" y="3980577"/>
            <a:chExt cx="10612413" cy="225829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416845" y="3980577"/>
              <a:ext cx="2667001" cy="22582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22110" y="4224100"/>
              <a:ext cx="192688" cy="193151"/>
            </a:xfrm>
            <a:prstGeom prst="rect">
              <a:avLst/>
            </a:prstGeom>
            <a:noFill/>
            <a:ln w="57150">
              <a:solidFill>
                <a:srgbClr val="6481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593307" y="4497302"/>
              <a:ext cx="2369163" cy="415949"/>
              <a:chOff x="1770434" y="2616741"/>
              <a:chExt cx="2870526" cy="502765"/>
            </a:xfrm>
          </p:grpSpPr>
          <p:cxnSp>
            <p:nvCxnSpPr>
              <p:cNvPr id="27" name="직선 연결선 26"/>
              <p:cNvCxnSpPr/>
              <p:nvPr/>
            </p:nvCxnSpPr>
            <p:spPr>
              <a:xfrm>
                <a:off x="1770434" y="3064213"/>
                <a:ext cx="282678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endCxn id="29" idx="2"/>
              </p:cNvCxnSpPr>
              <p:nvPr/>
            </p:nvCxnSpPr>
            <p:spPr>
              <a:xfrm>
                <a:off x="1770434" y="3063031"/>
                <a:ext cx="2623301" cy="0"/>
              </a:xfrm>
              <a:prstGeom prst="line">
                <a:avLst/>
              </a:prstGeom>
              <a:ln w="28575">
                <a:solidFill>
                  <a:srgbClr val="6481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>
                <a:off x="4393735" y="3006556"/>
                <a:ext cx="112950" cy="112950"/>
              </a:xfrm>
              <a:prstGeom prst="ellipse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3925455" y="2616741"/>
                <a:ext cx="715505" cy="282101"/>
              </a:xfrm>
              <a:prstGeom prst="round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나눔바른고딕OTF UltraLight" panose="00000300000000000000" pitchFamily="50" charset="-127"/>
                    <a:ea typeface="나눔바른고딕OTF UltraLight" panose="00000300000000000000" pitchFamily="50" charset="-127"/>
                  </a:rPr>
                  <a:t>200</a:t>
                </a:r>
                <a:endParaRPr lang="ko-KR" altLang="en-US" sz="1050" dirty="0">
                  <a:latin typeface="나눔바른고딕OTF UltraLight" panose="00000300000000000000" pitchFamily="50" charset="-127"/>
                  <a:ea typeface="나눔바른고딕OTF UltraLight" panose="00000300000000000000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770434" y="2682602"/>
                <a:ext cx="1553703" cy="37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공격력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593307" y="4983659"/>
              <a:ext cx="10435951" cy="904321"/>
              <a:chOff x="1770433" y="2475517"/>
              <a:chExt cx="12644411" cy="1093071"/>
            </a:xfrm>
          </p:grpSpPr>
          <p:cxnSp>
            <p:nvCxnSpPr>
              <p:cNvPr id="33" name="직선 연결선 32"/>
              <p:cNvCxnSpPr/>
              <p:nvPr/>
            </p:nvCxnSpPr>
            <p:spPr>
              <a:xfrm>
                <a:off x="1770434" y="2922990"/>
                <a:ext cx="282678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>
                <a:endCxn id="35" idx="2"/>
              </p:cNvCxnSpPr>
              <p:nvPr/>
            </p:nvCxnSpPr>
            <p:spPr>
              <a:xfrm flipV="1">
                <a:off x="1770434" y="2913261"/>
                <a:ext cx="759772" cy="8547"/>
              </a:xfrm>
              <a:prstGeom prst="line">
                <a:avLst/>
              </a:prstGeom>
              <a:ln w="28575">
                <a:solidFill>
                  <a:srgbClr val="6481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/>
              <p:cNvSpPr/>
              <p:nvPr/>
            </p:nvSpPr>
            <p:spPr>
              <a:xfrm>
                <a:off x="2530206" y="2856786"/>
                <a:ext cx="112950" cy="112950"/>
              </a:xfrm>
              <a:prstGeom prst="ellipse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525677" y="2475517"/>
                <a:ext cx="715505" cy="282103"/>
              </a:xfrm>
              <a:prstGeom prst="round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나눔바른고딕OTF UltraLight" panose="00000300000000000000" pitchFamily="50" charset="-127"/>
                    <a:ea typeface="나눔바른고딕OTF UltraLight" panose="00000300000000000000" pitchFamily="50" charset="-127"/>
                  </a:rPr>
                  <a:t>3</a:t>
                </a:r>
                <a:endParaRPr lang="ko-KR" altLang="en-US" sz="1050" dirty="0">
                  <a:latin typeface="나눔바른고딕OTF UltraLight" panose="00000300000000000000" pitchFamily="50" charset="-127"/>
                  <a:ea typeface="나눔바른고딕OTF UltraLight" panose="00000300000000000000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770435" y="2541379"/>
                <a:ext cx="1553703" cy="372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 err="1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딜레이</a:t>
                </a:r>
                <a:endParaRPr lang="ko-KR" altLang="en-US" sz="9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122" name="직선 연결선 121"/>
              <p:cNvCxnSpPr/>
              <p:nvPr/>
            </p:nvCxnSpPr>
            <p:spPr>
              <a:xfrm>
                <a:off x="1770433" y="3521842"/>
                <a:ext cx="282678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>
                <a:off x="1771309" y="3512113"/>
                <a:ext cx="1426479" cy="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타원 123"/>
              <p:cNvSpPr/>
              <p:nvPr/>
            </p:nvSpPr>
            <p:spPr>
              <a:xfrm>
                <a:off x="3179308" y="3455638"/>
                <a:ext cx="112950" cy="11295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1770435" y="3140231"/>
                <a:ext cx="769910" cy="372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rgbClr val="FF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폭발</a:t>
                </a:r>
              </a:p>
            </p:txBody>
          </p:sp>
          <p:cxnSp>
            <p:nvCxnSpPr>
              <p:cNvPr id="131" name="직선 연결선 130"/>
              <p:cNvCxnSpPr/>
              <p:nvPr/>
            </p:nvCxnSpPr>
            <p:spPr>
              <a:xfrm>
                <a:off x="11588062" y="3521842"/>
                <a:ext cx="282678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11616249" y="3512113"/>
                <a:ext cx="1426479" cy="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타원 132"/>
              <p:cNvSpPr/>
              <p:nvPr/>
            </p:nvSpPr>
            <p:spPr>
              <a:xfrm>
                <a:off x="13042730" y="3455638"/>
                <a:ext cx="112950" cy="11295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11588062" y="3140231"/>
                <a:ext cx="769910" cy="372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rgbClr val="FF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폭발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850666" y="4114032"/>
              <a:ext cx="238092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바주카포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4111050" y="3842683"/>
            <a:ext cx="2111057" cy="1264813"/>
            <a:chOff x="1416845" y="3980577"/>
            <a:chExt cx="2814743" cy="1686417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1416845" y="3980577"/>
              <a:ext cx="2667001" cy="16864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622110" y="4224100"/>
              <a:ext cx="192688" cy="193151"/>
            </a:xfrm>
            <a:prstGeom prst="rect">
              <a:avLst/>
            </a:prstGeom>
            <a:noFill/>
            <a:ln w="57150">
              <a:solidFill>
                <a:srgbClr val="6481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1593306" y="4497302"/>
              <a:ext cx="2333059" cy="415949"/>
              <a:chOff x="1770433" y="2616741"/>
              <a:chExt cx="2826783" cy="502765"/>
            </a:xfrm>
          </p:grpSpPr>
          <p:cxnSp>
            <p:nvCxnSpPr>
              <p:cNvPr id="101" name="직선 연결선 100"/>
              <p:cNvCxnSpPr/>
              <p:nvPr/>
            </p:nvCxnSpPr>
            <p:spPr>
              <a:xfrm>
                <a:off x="1770434" y="3064213"/>
                <a:ext cx="282678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>
                <a:endCxn id="103" idx="2"/>
              </p:cNvCxnSpPr>
              <p:nvPr/>
            </p:nvCxnSpPr>
            <p:spPr>
              <a:xfrm>
                <a:off x="1770433" y="3063031"/>
                <a:ext cx="1362334" cy="0"/>
              </a:xfrm>
              <a:prstGeom prst="line">
                <a:avLst/>
              </a:prstGeom>
              <a:ln w="28575">
                <a:solidFill>
                  <a:srgbClr val="6481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타원 102"/>
              <p:cNvSpPr/>
              <p:nvPr/>
            </p:nvSpPr>
            <p:spPr>
              <a:xfrm>
                <a:off x="3132768" y="3006556"/>
                <a:ext cx="112950" cy="112950"/>
              </a:xfrm>
              <a:prstGeom prst="ellipse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4" name="모서리가 둥근 직사각형 103"/>
              <p:cNvSpPr/>
              <p:nvPr/>
            </p:nvSpPr>
            <p:spPr>
              <a:xfrm>
                <a:off x="2836347" y="2616741"/>
                <a:ext cx="715504" cy="282101"/>
              </a:xfrm>
              <a:prstGeom prst="round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나눔바른고딕OTF UltraLight" panose="00000300000000000000" pitchFamily="50" charset="-127"/>
                    <a:ea typeface="나눔바른고딕OTF UltraLight" panose="00000300000000000000" pitchFamily="50" charset="-127"/>
                  </a:rPr>
                  <a:t>30</a:t>
                </a:r>
                <a:endParaRPr lang="ko-KR" altLang="en-US" sz="1050" dirty="0">
                  <a:latin typeface="나눔바른고딕OTF UltraLight" panose="00000300000000000000" pitchFamily="50" charset="-127"/>
                  <a:ea typeface="나눔바른고딕OTF UltraLight" panose="00000300000000000000" pitchFamily="50" charset="-127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770435" y="2682602"/>
                <a:ext cx="1553704" cy="37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공격력</a:t>
                </a: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1587868" y="4978600"/>
              <a:ext cx="2382777" cy="408878"/>
              <a:chOff x="1763844" y="2469381"/>
              <a:chExt cx="2887021" cy="494214"/>
            </a:xfrm>
          </p:grpSpPr>
          <p:cxnSp>
            <p:nvCxnSpPr>
              <p:cNvPr id="97" name="직선 연결선 96"/>
              <p:cNvCxnSpPr>
                <a:endCxn id="98" idx="2"/>
              </p:cNvCxnSpPr>
              <p:nvPr/>
            </p:nvCxnSpPr>
            <p:spPr>
              <a:xfrm>
                <a:off x="1763844" y="2907121"/>
                <a:ext cx="274141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타원 97"/>
              <p:cNvSpPr/>
              <p:nvPr/>
            </p:nvSpPr>
            <p:spPr>
              <a:xfrm>
                <a:off x="4505256" y="2850646"/>
                <a:ext cx="112950" cy="11294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99" name="모서리가 둥근 직사각형 98"/>
              <p:cNvSpPr/>
              <p:nvPr/>
            </p:nvSpPr>
            <p:spPr>
              <a:xfrm>
                <a:off x="3935360" y="2469381"/>
                <a:ext cx="715505" cy="282103"/>
              </a:xfrm>
              <a:prstGeom prst="round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나눔바른고딕OTF UltraLight" panose="00000300000000000000" pitchFamily="50" charset="-127"/>
                    <a:ea typeface="나눔바른고딕OTF UltraLight" panose="00000300000000000000" pitchFamily="50" charset="-127"/>
                  </a:rPr>
                  <a:t>0.5</a:t>
                </a:r>
                <a:endParaRPr lang="ko-KR" altLang="en-US" sz="1050" dirty="0">
                  <a:latin typeface="나눔바른고딕OTF UltraLight" panose="00000300000000000000" pitchFamily="50" charset="-127"/>
                  <a:ea typeface="나눔바른고딕OTF UltraLight" panose="00000300000000000000" pitchFamily="50" charset="-127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770434" y="2535239"/>
                <a:ext cx="1553703" cy="372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FF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딜레이</a:t>
                </a:r>
                <a:endParaRPr lang="ko-KR" altLang="en-US" sz="900" dirty="0">
                  <a:solidFill>
                    <a:srgbClr val="FF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1850666" y="4114032"/>
              <a:ext cx="238092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라이플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7118366" y="3842683"/>
            <a:ext cx="2111057" cy="1693724"/>
            <a:chOff x="1416845" y="3980577"/>
            <a:chExt cx="2814743" cy="2258298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1416845" y="3980577"/>
              <a:ext cx="2667001" cy="22582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622110" y="4224100"/>
              <a:ext cx="192688" cy="193151"/>
            </a:xfrm>
            <a:prstGeom prst="rect">
              <a:avLst/>
            </a:prstGeom>
            <a:noFill/>
            <a:ln w="57150">
              <a:solidFill>
                <a:srgbClr val="6481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1593307" y="4497302"/>
              <a:ext cx="2333059" cy="415949"/>
              <a:chOff x="1770434" y="2616741"/>
              <a:chExt cx="2826782" cy="502765"/>
            </a:xfrm>
          </p:grpSpPr>
          <p:cxnSp>
            <p:nvCxnSpPr>
              <p:cNvPr id="117" name="직선 연결선 116"/>
              <p:cNvCxnSpPr/>
              <p:nvPr/>
            </p:nvCxnSpPr>
            <p:spPr>
              <a:xfrm>
                <a:off x="1770434" y="3064213"/>
                <a:ext cx="282678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1770434" y="3063031"/>
                <a:ext cx="804543" cy="0"/>
              </a:xfrm>
              <a:prstGeom prst="line">
                <a:avLst/>
              </a:prstGeom>
              <a:ln w="28575">
                <a:solidFill>
                  <a:srgbClr val="6481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타원 118"/>
              <p:cNvSpPr/>
              <p:nvPr/>
            </p:nvSpPr>
            <p:spPr>
              <a:xfrm>
                <a:off x="2547284" y="3006556"/>
                <a:ext cx="112950" cy="112950"/>
              </a:xfrm>
              <a:prstGeom prst="ellipse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2451068" y="2616741"/>
                <a:ext cx="715505" cy="282101"/>
              </a:xfrm>
              <a:prstGeom prst="round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나눔바른고딕OTF UltraLight" panose="00000300000000000000" pitchFamily="50" charset="-127"/>
                    <a:ea typeface="나눔바른고딕OTF UltraLight" panose="00000300000000000000" pitchFamily="50" charset="-127"/>
                  </a:rPr>
                  <a:t>17</a:t>
                </a:r>
                <a:endParaRPr lang="ko-KR" altLang="en-US" sz="1050" dirty="0">
                  <a:latin typeface="나눔바른고딕OTF UltraLight" panose="00000300000000000000" pitchFamily="50" charset="-127"/>
                  <a:ea typeface="나눔바른고딕OTF UltraLight" panose="00000300000000000000" pitchFamily="50" charset="-127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770434" y="2682602"/>
                <a:ext cx="1553703" cy="37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공격력</a:t>
                </a:r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1586805" y="4963336"/>
              <a:ext cx="2339560" cy="899791"/>
              <a:chOff x="1762557" y="2450958"/>
              <a:chExt cx="2834659" cy="1087593"/>
            </a:xfrm>
          </p:grpSpPr>
          <p:cxnSp>
            <p:nvCxnSpPr>
              <p:cNvPr id="112" name="직선 연결선 111"/>
              <p:cNvCxnSpPr/>
              <p:nvPr/>
            </p:nvCxnSpPr>
            <p:spPr>
              <a:xfrm>
                <a:off x="1770434" y="2898430"/>
                <a:ext cx="282678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>
                <a:endCxn id="114" idx="2"/>
              </p:cNvCxnSpPr>
              <p:nvPr/>
            </p:nvCxnSpPr>
            <p:spPr>
              <a:xfrm>
                <a:off x="1762557" y="2888702"/>
                <a:ext cx="1442995" cy="0"/>
              </a:xfrm>
              <a:prstGeom prst="line">
                <a:avLst/>
              </a:prstGeom>
              <a:ln w="28575">
                <a:solidFill>
                  <a:srgbClr val="6481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타원 113"/>
              <p:cNvSpPr/>
              <p:nvPr/>
            </p:nvSpPr>
            <p:spPr>
              <a:xfrm>
                <a:off x="3205552" y="2832227"/>
                <a:ext cx="112950" cy="112950"/>
              </a:xfrm>
              <a:prstGeom prst="ellipse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2525677" y="2450958"/>
                <a:ext cx="715505" cy="282102"/>
              </a:xfrm>
              <a:prstGeom prst="round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latin typeface="나눔바른고딕OTF UltraLight" panose="00000300000000000000" pitchFamily="50" charset="-127"/>
                    <a:ea typeface="나눔바른고딕OTF UltraLight" panose="00000300000000000000" pitchFamily="50" charset="-127"/>
                  </a:rPr>
                  <a:t>1</a:t>
                </a:r>
                <a:endParaRPr lang="ko-KR" altLang="en-US" sz="1050" dirty="0">
                  <a:latin typeface="나눔바른고딕OTF UltraLight" panose="00000300000000000000" pitchFamily="50" charset="-127"/>
                  <a:ea typeface="나눔바른고딕OTF UltraLight" panose="00000300000000000000" pitchFamily="50" charset="-127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70434" y="2516820"/>
                <a:ext cx="1553703" cy="37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 err="1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딜레이</a:t>
                </a:r>
                <a:endParaRPr lang="ko-KR" altLang="en-US" sz="9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135" name="직선 연결선 134"/>
              <p:cNvCxnSpPr/>
              <p:nvPr/>
            </p:nvCxnSpPr>
            <p:spPr>
              <a:xfrm>
                <a:off x="1770434" y="3491804"/>
                <a:ext cx="282678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>
                <a:endCxn id="137" idx="2"/>
              </p:cNvCxnSpPr>
              <p:nvPr/>
            </p:nvCxnSpPr>
            <p:spPr>
              <a:xfrm>
                <a:off x="1764058" y="3482076"/>
                <a:ext cx="204844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타원 136"/>
              <p:cNvSpPr/>
              <p:nvPr/>
            </p:nvSpPr>
            <p:spPr>
              <a:xfrm>
                <a:off x="3812506" y="3425601"/>
                <a:ext cx="112950" cy="11295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1770434" y="3110194"/>
                <a:ext cx="1553703" cy="37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rgbClr val="FF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산탄</a:t>
                </a: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850666" y="4114032"/>
              <a:ext cx="238092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샷건</a:t>
              </a:r>
              <a:endParaRPr lang="ko-KR" altLang="en-US" sz="135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859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 b="-59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784958" y="2039994"/>
            <a:ext cx="5159343" cy="3141934"/>
          </a:xfrm>
          <a:prstGeom prst="roundRect">
            <a:avLst/>
          </a:prstGeom>
          <a:solidFill>
            <a:schemeClr val="bg1">
              <a:lumMod val="95000"/>
              <a:alpha val="93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559751" y="3027339"/>
            <a:ext cx="201282" cy="226390"/>
          </a:xfrm>
          <a:prstGeom prst="round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sz="105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27297" y="3026693"/>
            <a:ext cx="201282" cy="226390"/>
          </a:xfrm>
          <a:prstGeom prst="round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endParaRPr lang="ko-KR" altLang="en-US" sz="105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87775" y="3026960"/>
            <a:ext cx="201282" cy="226390"/>
          </a:xfrm>
          <a:prstGeom prst="round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</a:t>
            </a:r>
            <a:endParaRPr lang="ko-KR" altLang="en-US" sz="105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59751" y="2766174"/>
            <a:ext cx="201282" cy="226390"/>
          </a:xfrm>
          <a:prstGeom prst="round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sz="105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1729" y="3238055"/>
            <a:ext cx="8510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이동키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24595" y="3026960"/>
            <a:ext cx="643439" cy="226390"/>
          </a:xfrm>
          <a:prstGeom prst="round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L-Shift</a:t>
            </a:r>
            <a:endParaRPr lang="ko-KR" altLang="en-US" sz="9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04182" y="3238055"/>
            <a:ext cx="8510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공격</a:t>
            </a:r>
          </a:p>
        </p:txBody>
      </p:sp>
      <p:sp>
        <p:nvSpPr>
          <p:cNvPr id="18" name="육각형 17"/>
          <p:cNvSpPr/>
          <p:nvPr/>
        </p:nvSpPr>
        <p:spPr>
          <a:xfrm rot="5400000">
            <a:off x="4531904" y="2568550"/>
            <a:ext cx="761415" cy="695069"/>
          </a:xfrm>
          <a:prstGeom prst="hexagon">
            <a:avLst/>
          </a:prstGeom>
          <a:noFill/>
          <a:ln w="19050">
            <a:solidFill>
              <a:srgbClr val="648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sz="15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83818" y="2872566"/>
            <a:ext cx="1173290" cy="587245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PLAYER 1</a:t>
            </a:r>
            <a:endParaRPr lang="ko-KR" altLang="en-US" sz="135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559751" y="4301046"/>
            <a:ext cx="201282" cy="226390"/>
          </a:xfrm>
          <a:prstGeom prst="round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↓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327297" y="4300399"/>
            <a:ext cx="201282" cy="226390"/>
          </a:xfrm>
          <a:prstGeom prst="round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←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87775" y="4300666"/>
            <a:ext cx="201282" cy="226390"/>
          </a:xfrm>
          <a:prstGeom prst="round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→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559751" y="4039881"/>
            <a:ext cx="201282" cy="226390"/>
          </a:xfrm>
          <a:prstGeom prst="round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↑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01729" y="4511761"/>
            <a:ext cx="8510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이동키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324595" y="4300666"/>
            <a:ext cx="643439" cy="226390"/>
          </a:xfrm>
          <a:prstGeom prst="round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endParaRPr lang="ko-KR" altLang="en-US" sz="9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04182" y="4511761"/>
            <a:ext cx="8510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공격</a:t>
            </a:r>
          </a:p>
        </p:txBody>
      </p:sp>
      <p:sp>
        <p:nvSpPr>
          <p:cNvPr id="27" name="육각형 26"/>
          <p:cNvSpPr/>
          <p:nvPr/>
        </p:nvSpPr>
        <p:spPr>
          <a:xfrm rot="5400000">
            <a:off x="4531904" y="3842257"/>
            <a:ext cx="761415" cy="695069"/>
          </a:xfrm>
          <a:prstGeom prst="hexagon">
            <a:avLst/>
          </a:prstGeom>
          <a:noFill/>
          <a:ln w="19050">
            <a:solidFill>
              <a:srgbClr val="648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sz="15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83818" y="4146273"/>
            <a:ext cx="1173290" cy="587245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PLAYER 2</a:t>
            </a:r>
            <a:endParaRPr lang="ko-KR" altLang="en-US" sz="135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909471" y="1563282"/>
            <a:ext cx="2006282" cy="715951"/>
          </a:xfrm>
          <a:prstGeom prst="roundRect">
            <a:avLst/>
          </a:prstGeom>
          <a:solidFill>
            <a:srgbClr val="6481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About Control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2292" y="1945442"/>
            <a:ext cx="30129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Bold" panose="00000800000000000000" pitchFamily="2" charset="-127"/>
              </a:rPr>
              <a:t>Control</a:t>
            </a:r>
            <a:endParaRPr lang="ko-KR" altLang="en-US" sz="4500" b="1" dirty="0">
              <a:ln w="571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Bold" panose="000008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8737" y="2797413"/>
            <a:ext cx="307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ko-KR" sz="2400" b="1" dirty="0">
                <a:ln w="381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Medium" panose="00000600000000000000" pitchFamily="2" charset="-127"/>
              </a:rPr>
              <a:t>Two Player</a:t>
            </a:r>
            <a:endParaRPr lang="ko-KR" altLang="en-US" sz="2400" b="1" dirty="0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8737" y="3391671"/>
            <a:ext cx="307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ko-KR" sz="2400" b="1" dirty="0">
                <a:ln w="381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Gill Sans Ultra Bold" panose="020B0A02020104020203" pitchFamily="34" charset="0"/>
                <a:ea typeface="KoPub돋움체 Medium" panose="00000600000000000000" pitchFamily="2" charset="-127"/>
              </a:rPr>
              <a:t>5Kill Win</a:t>
            </a:r>
            <a:endParaRPr lang="ko-KR" altLang="en-US" sz="2400" b="1" dirty="0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5183" y="857250"/>
            <a:ext cx="63554" cy="326791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>
              <a:ln w="381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8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171</Words>
  <Application>Microsoft Office PowerPoint</Application>
  <PresentationFormat>화면 슬라이드 쇼(4:3)</PresentationFormat>
  <Paragraphs>118</Paragraphs>
  <Slides>47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KoPub돋움체 Bold</vt:lpstr>
      <vt:lpstr>KoPub돋움체 Medium</vt:lpstr>
      <vt:lpstr>Tmon몬소리 Black</vt:lpstr>
      <vt:lpstr>나눔바른고딕OTF</vt:lpstr>
      <vt:lpstr>나눔바른고딕OTF UltraLight</vt:lpstr>
      <vt:lpstr>맑은 고딕</vt:lpstr>
      <vt:lpstr>Arial</vt:lpstr>
      <vt:lpstr>Gill Sans Ultra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이호찬</dc:creator>
  <cp:lastModifiedBy>박 영준</cp:lastModifiedBy>
  <cp:revision>20</cp:revision>
  <dcterms:created xsi:type="dcterms:W3CDTF">2019-04-16T08:37:59Z</dcterms:created>
  <dcterms:modified xsi:type="dcterms:W3CDTF">2019-04-17T16:21:57Z</dcterms:modified>
</cp:coreProperties>
</file>